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06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A5E318-A289-D49A-D161-7BDBB87E7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3802700-CB43-CC20-ABEA-FC889EB9C3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36FB7FD-AA84-BF38-B44A-2FDF628C8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B743DBE-CC94-8850-0AED-FE4C5F5A8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219E244-7BC7-D869-0AF7-949BB9BC0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257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14DDF0-BB56-A571-E19C-463D3633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8EAC1A7-A805-91C5-FF32-821E8200BB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044AC55-B52A-80EF-83D3-18E4465F3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457D4F4-871E-99A6-46D5-81474CC3E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F299D99-51A5-8A07-2849-00FAA9A8E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5947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0387459-4159-0752-5C09-256CB04A00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E4D695F-7B77-7152-1339-1711D7B4E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D0C3360-B693-08D4-59FA-9B5493360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865CC74-2DCB-ED0D-EB49-97ED4DFCF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1E22B6A-FF83-EAE5-940A-5F48D1682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189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87ADAE-D9B1-9744-29B7-8401BBFBA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28592F-7E97-F50D-111B-F0DBE1364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50FB471-B684-D298-5A5F-8CEFA9306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751D2B9-320A-5173-F281-6A096FA86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1EACF6-B2C3-B483-6E23-3429776A2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501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9EBA63-F456-DF51-9205-6842DC51E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050A04D-22DD-0928-50EF-52CCE5FAE1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F841EF-50F8-C40D-29D2-A2703FFD7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4FD400-E8AB-0748-27B1-09A6422C7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B94AFF-5A8A-AF3D-B5E0-F02579868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5484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3D8228-D194-2BF4-6066-24F3A79A9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80D49A-12A0-FDAF-D747-2B1CEE4134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91201CE-1AF5-54BE-7EEA-EB4202B77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7AC63DA-78DE-011C-4B5B-D7529ADEA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45094C0-E2AA-425F-85F9-C36E79F42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2034D10-0234-354F-4A12-215B608A5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6687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18F484-927D-CEE6-2B8B-DEF582D9B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930199C-342C-8455-4EA3-C10FDDAD9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181BD12-A1C2-C4CE-3B42-836913D68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DDC9611-98E0-EC5D-D935-3090B0A437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400394A-2D91-BED7-6BF3-C6CA0BDD1A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D4CA278-3A63-859C-00D3-3607B3A9C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D972F9C-9BD1-F68F-8FAA-4845F3825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3AFBC7F-E2D7-540C-2513-5B99F7041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4266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50D599-60AA-1826-9BD0-B2F81256F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D430970-CCA3-A432-AC78-2BBF345DA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7B4A06-CA54-C4FD-51B4-E5173E3A3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FEBF78E-766F-8D47-3C6C-A60CD0586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0497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C59A137-C53C-1324-E4ED-D00EAEF0B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3066869-0788-631B-CDC4-04119273E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EBA6D2E-3033-7007-BFF9-2DAE5D135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4997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83B37E-5934-F420-6FA6-29AF78E95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A15D2C7-C6A2-12AF-F2BB-19F5940FC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2ABA4D5-2E23-295B-EB3C-CFF3DDDDCD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641A6FB-5696-14D6-6630-0C0E0051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8185E89-54C8-A7B5-DC22-2AF52751A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7930D45-655F-A5C5-B160-B279982FC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4677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183083-56DD-F196-7ACC-FBB389DBD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D7FCDF3-FE4A-42CC-7EF1-3E6F279C97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465F10B-6A76-7B15-8EC0-151F8625D7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FE8A392-EE35-28B3-4BED-3DFC2B398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0AA9AC8-2502-90F1-DB03-BDFE01A1E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869D028-627B-55DF-5DD2-AE5649E64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849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8A24A93-3501-5084-63C8-B70FC6D4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03318A8-4630-20FA-5B89-5904F4C41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219B365-2657-9031-3972-3057FA687D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04E8E-60A2-4B31-8C21-6CF5FFA9841B}" type="datetimeFigureOut">
              <a:rPr lang="zh-TW" altLang="en-US" smtClean="0"/>
              <a:t>2025/12/11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32E1489-3E1C-80CC-7F33-04C7E0F8A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4077F90-325A-6485-3E32-025FB55F89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AB94AE-5C4C-4169-94EF-864926C2E3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2892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90CF136E-D211-C7B8-D47A-30001090D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0356"/>
            <a:ext cx="12192000" cy="421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326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E1F2CCB-E9FD-3132-F526-B3457F65A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9228"/>
            <a:ext cx="12192000" cy="515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536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8643D954-CD82-B671-1133-EFBA95E901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75555"/>
              </p:ext>
            </p:extLst>
          </p:nvPr>
        </p:nvGraphicFramePr>
        <p:xfrm>
          <a:off x="432259" y="3907111"/>
          <a:ext cx="8844744" cy="24989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04112">
                  <a:extLst>
                    <a:ext uri="{9D8B030D-6E8A-4147-A177-3AD203B41FA5}">
                      <a16:colId xmlns:a16="http://schemas.microsoft.com/office/drawing/2014/main" val="3501513737"/>
                    </a:ext>
                  </a:extLst>
                </a:gridCol>
                <a:gridCol w="734024">
                  <a:extLst>
                    <a:ext uri="{9D8B030D-6E8A-4147-A177-3AD203B41FA5}">
                      <a16:colId xmlns:a16="http://schemas.microsoft.com/office/drawing/2014/main" val="3464961397"/>
                    </a:ext>
                  </a:extLst>
                </a:gridCol>
                <a:gridCol w="1435596">
                  <a:extLst>
                    <a:ext uri="{9D8B030D-6E8A-4147-A177-3AD203B41FA5}">
                      <a16:colId xmlns:a16="http://schemas.microsoft.com/office/drawing/2014/main" val="217320205"/>
                    </a:ext>
                  </a:extLst>
                </a:gridCol>
                <a:gridCol w="1002540">
                  <a:extLst>
                    <a:ext uri="{9D8B030D-6E8A-4147-A177-3AD203B41FA5}">
                      <a16:colId xmlns:a16="http://schemas.microsoft.com/office/drawing/2014/main" val="3813688308"/>
                    </a:ext>
                  </a:extLst>
                </a:gridCol>
                <a:gridCol w="1219068">
                  <a:extLst>
                    <a:ext uri="{9D8B030D-6E8A-4147-A177-3AD203B41FA5}">
                      <a16:colId xmlns:a16="http://schemas.microsoft.com/office/drawing/2014/main" val="960174718"/>
                    </a:ext>
                  </a:extLst>
                </a:gridCol>
                <a:gridCol w="1402743">
                  <a:extLst>
                    <a:ext uri="{9D8B030D-6E8A-4147-A177-3AD203B41FA5}">
                      <a16:colId xmlns:a16="http://schemas.microsoft.com/office/drawing/2014/main" val="2375233614"/>
                    </a:ext>
                  </a:extLst>
                </a:gridCol>
                <a:gridCol w="1346661">
                  <a:extLst>
                    <a:ext uri="{9D8B030D-6E8A-4147-A177-3AD203B41FA5}">
                      <a16:colId xmlns:a16="http://schemas.microsoft.com/office/drawing/2014/main" val="3914019842"/>
                    </a:ext>
                  </a:extLst>
                </a:gridCol>
              </a:tblGrid>
              <a:tr h="609395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名稱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代號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Predecessor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Duration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詳細功能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輸出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6304408"/>
                  </a:ext>
                </a:extLst>
              </a:tr>
              <a:tr h="609395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start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-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-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-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Start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-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-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0201878"/>
                  </a:ext>
                </a:extLst>
              </a:tr>
              <a:tr h="609395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Up count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Start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10clk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上數</a:t>
                      </a:r>
                      <a:r>
                        <a:rPr lang="en-US" altLang="zh-TW" dirty="0"/>
                        <a:t>0-9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Div_clk</a:t>
                      </a:r>
                      <a:r>
                        <a:rPr lang="en-US" altLang="zh-TW" dirty="0"/>
                        <a:t>, </a:t>
                      </a:r>
                      <a:r>
                        <a:rPr lang="en-US" altLang="zh-TW" dirty="0" err="1"/>
                        <a:t>i_rstp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O_ledup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0134799"/>
                  </a:ext>
                </a:extLst>
              </a:tr>
              <a:tr h="609395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Down count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B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start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10clk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下數</a:t>
                      </a:r>
                      <a:r>
                        <a:rPr lang="en-US" altLang="zh-TW" dirty="0"/>
                        <a:t>9-0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Div_clk</a:t>
                      </a:r>
                      <a:r>
                        <a:rPr lang="en-US" altLang="zh-TW" dirty="0"/>
                        <a:t>, </a:t>
                      </a:r>
                      <a:r>
                        <a:rPr lang="en-US" altLang="zh-TW" dirty="0" err="1"/>
                        <a:t>i_rstp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O_leddown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3493080"/>
                  </a:ext>
                </a:extLst>
              </a:tr>
            </a:tbl>
          </a:graphicData>
        </a:graphic>
      </p:graphicFrame>
      <p:pic>
        <p:nvPicPr>
          <p:cNvPr id="4" name="圖片 3">
            <a:extLst>
              <a:ext uri="{FF2B5EF4-FFF2-40B4-BE49-F238E27FC236}">
                <a16:creationId xmlns:a16="http://schemas.microsoft.com/office/drawing/2014/main" id="{FC3E057F-FA99-0A2B-50B9-1779ADA09B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591"/>
          <a:stretch/>
        </p:blipFill>
        <p:spPr>
          <a:xfrm>
            <a:off x="0" y="360499"/>
            <a:ext cx="8462356" cy="336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7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EAD49F1-26F7-A2B6-228B-E323B7B7C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1572"/>
            <a:ext cx="12192000" cy="3094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017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B775464-7123-F440-D724-5A662B4F6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7"/>
          <a:stretch/>
        </p:blipFill>
        <p:spPr>
          <a:xfrm>
            <a:off x="90055" y="108707"/>
            <a:ext cx="12011890" cy="255072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3949A638-0CDB-E6AD-CAE5-9777C32B2ACA}"/>
              </a:ext>
            </a:extLst>
          </p:cNvPr>
          <p:cNvSpPr txBox="1"/>
          <p:nvPr/>
        </p:nvSpPr>
        <p:spPr>
          <a:xfrm>
            <a:off x="390698" y="3067396"/>
            <a:ext cx="8778240" cy="1710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/>
              <a:t>當</a:t>
            </a:r>
            <a:r>
              <a:rPr lang="en-US" altLang="zh-TW" dirty="0" err="1"/>
              <a:t>rst_p</a:t>
            </a:r>
            <a:r>
              <a:rPr lang="zh-TW" altLang="en-US" dirty="0"/>
              <a:t>為</a:t>
            </a:r>
            <a:r>
              <a:rPr lang="en-US" altLang="zh-TW" dirty="0"/>
              <a:t>1</a:t>
            </a:r>
            <a:r>
              <a:rPr lang="zh-TW" altLang="en-US" dirty="0"/>
              <a:t>時，將</a:t>
            </a:r>
            <a:r>
              <a:rPr lang="en-US" altLang="zh-TW" dirty="0" err="1"/>
              <a:t>up_cnt</a:t>
            </a:r>
            <a:r>
              <a:rPr lang="zh-TW" altLang="en-US" dirty="0"/>
              <a:t>重置為</a:t>
            </a:r>
            <a:r>
              <a:rPr lang="en-US" altLang="zh-TW" dirty="0"/>
              <a:t>0</a:t>
            </a:r>
            <a:r>
              <a:rPr lang="zh-TW" altLang="en-US" dirty="0"/>
              <a:t>，</a:t>
            </a:r>
            <a:r>
              <a:rPr lang="en-US" altLang="zh-TW" dirty="0" err="1"/>
              <a:t>down_cnt</a:t>
            </a:r>
            <a:r>
              <a:rPr lang="zh-TW" altLang="en-US" dirty="0"/>
              <a:t>重置為</a:t>
            </a:r>
            <a:r>
              <a:rPr lang="en-US" altLang="zh-TW" dirty="0"/>
              <a:t>9</a:t>
            </a:r>
          </a:p>
          <a:p>
            <a:pPr>
              <a:lnSpc>
                <a:spcPct val="150000"/>
              </a:lnSpc>
            </a:pPr>
            <a:r>
              <a:rPr lang="zh-TW" altLang="en-US" dirty="0"/>
              <a:t>當</a:t>
            </a:r>
            <a:r>
              <a:rPr lang="en-US" altLang="zh-TW" dirty="0"/>
              <a:t>enable</a:t>
            </a:r>
            <a:r>
              <a:rPr lang="zh-TW" altLang="en-US" dirty="0"/>
              <a:t>為</a:t>
            </a:r>
            <a:r>
              <a:rPr lang="en-US" altLang="zh-TW" dirty="0"/>
              <a:t>1</a:t>
            </a:r>
            <a:r>
              <a:rPr lang="zh-TW" altLang="en-US" dirty="0"/>
              <a:t>時開始計數</a:t>
            </a:r>
            <a:r>
              <a:rPr lang="en-US" altLang="zh-TW" dirty="0"/>
              <a:t>:</a:t>
            </a:r>
          </a:p>
          <a:p>
            <a:pPr lvl="1">
              <a:lnSpc>
                <a:spcPct val="150000"/>
              </a:lnSpc>
            </a:pPr>
            <a:r>
              <a:rPr lang="en-US" altLang="zh-TW" dirty="0" err="1"/>
              <a:t>up_cnt</a:t>
            </a:r>
            <a:r>
              <a:rPr lang="zh-TW" altLang="en-US" dirty="0"/>
              <a:t>從</a:t>
            </a:r>
            <a:r>
              <a:rPr lang="en-US" altLang="zh-TW" dirty="0"/>
              <a:t>0 </a:t>
            </a:r>
            <a:r>
              <a:rPr lang="zh-TW" altLang="en-US" dirty="0"/>
              <a:t>數到 </a:t>
            </a:r>
            <a:r>
              <a:rPr lang="en-US" altLang="zh-TW" dirty="0"/>
              <a:t>9</a:t>
            </a:r>
            <a:r>
              <a:rPr lang="zh-TW" altLang="en-US" dirty="0"/>
              <a:t>，然後跳回 </a:t>
            </a:r>
            <a:r>
              <a:rPr lang="en-US" altLang="zh-TW" dirty="0"/>
              <a:t>0 </a:t>
            </a:r>
            <a:r>
              <a:rPr lang="zh-TW" altLang="en-US" dirty="0"/>
              <a:t>重複循環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 err="1"/>
              <a:t>down_cnt</a:t>
            </a:r>
            <a:r>
              <a:rPr lang="zh-TW" altLang="en-US" dirty="0"/>
              <a:t>從 </a:t>
            </a:r>
            <a:r>
              <a:rPr lang="en-US" altLang="zh-TW" dirty="0"/>
              <a:t>9 </a:t>
            </a:r>
            <a:r>
              <a:rPr lang="zh-TW" altLang="en-US" dirty="0"/>
              <a:t>倒數到 </a:t>
            </a:r>
            <a:r>
              <a:rPr lang="en-US" altLang="zh-TW" dirty="0"/>
              <a:t>0</a:t>
            </a:r>
            <a:r>
              <a:rPr lang="zh-TW" altLang="en-US" dirty="0"/>
              <a:t>，然後跳回 </a:t>
            </a:r>
            <a:r>
              <a:rPr lang="en-US" altLang="zh-TW" dirty="0"/>
              <a:t>9 </a:t>
            </a:r>
            <a:r>
              <a:rPr lang="zh-TW" altLang="en-US" dirty="0"/>
              <a:t>重複循環</a:t>
            </a:r>
          </a:p>
        </p:txBody>
      </p:sp>
    </p:spTree>
    <p:extLst>
      <p:ext uri="{BB962C8B-B14F-4D97-AF65-F5344CB8AC3E}">
        <p14:creationId xmlns:p14="http://schemas.microsoft.com/office/powerpoint/2010/main" val="2340895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3586">
            <a:hlinkClick r:id="" action="ppaction://media"/>
            <a:extLst>
              <a:ext uri="{FF2B5EF4-FFF2-40B4-BE49-F238E27FC236}">
                <a16:creationId xmlns:a16="http://schemas.microsoft.com/office/drawing/2014/main" id="{124985CF-FAE0-E772-C257-86F9F06152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4032" y="0"/>
            <a:ext cx="3857625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B91EC117-02E7-7846-2263-5785DF380469}"/>
              </a:ext>
            </a:extLst>
          </p:cNvPr>
          <p:cNvSpPr txBox="1"/>
          <p:nvPr/>
        </p:nvSpPr>
        <p:spPr>
          <a:xfrm>
            <a:off x="5178829" y="606830"/>
            <a:ext cx="52952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TW" dirty="0"/>
          </a:p>
          <a:p>
            <a:r>
              <a:rPr lang="en-US" altLang="zh-TW" dirty="0"/>
              <a:t>1.94</a:t>
            </a:r>
            <a:r>
              <a:rPr lang="zh-TW" altLang="en-US" dirty="0"/>
              <a:t>秒 </a:t>
            </a:r>
            <a:r>
              <a:rPr lang="en-US" altLang="zh-TW" dirty="0" err="1"/>
              <a:t>i_enable</a:t>
            </a:r>
            <a:r>
              <a:rPr lang="zh-TW" altLang="en-US" dirty="0"/>
              <a:t> </a:t>
            </a:r>
            <a:r>
              <a:rPr lang="en-US" altLang="zh-TW" dirty="0"/>
              <a:t>(SW0</a:t>
            </a:r>
            <a:r>
              <a:rPr lang="zh-TW" altLang="en-US" dirty="0"/>
              <a:t>打開</a:t>
            </a:r>
            <a:r>
              <a:rPr lang="en-US" altLang="zh-TW" dirty="0"/>
              <a:t>)</a:t>
            </a:r>
          </a:p>
          <a:p>
            <a:endParaRPr lang="en-US" altLang="zh-TW" dirty="0"/>
          </a:p>
          <a:p>
            <a:r>
              <a:rPr lang="en-US" altLang="zh-TW" dirty="0"/>
              <a:t>2</a:t>
            </a:r>
            <a:r>
              <a:rPr lang="zh-TW" altLang="en-US" dirty="0"/>
              <a:t>秒開始計數</a:t>
            </a:r>
            <a:r>
              <a:rPr lang="en-US" altLang="zh-TW" dirty="0"/>
              <a:t>0-9, 9-0</a:t>
            </a:r>
          </a:p>
          <a:p>
            <a:endParaRPr lang="en-US" altLang="zh-TW" dirty="0"/>
          </a:p>
          <a:p>
            <a:r>
              <a:rPr lang="en-US" altLang="zh-TW" dirty="0"/>
              <a:t>9.53</a:t>
            </a:r>
            <a:r>
              <a:rPr lang="zh-TW" altLang="en-US" dirty="0"/>
              <a:t>秒 </a:t>
            </a:r>
            <a:r>
              <a:rPr lang="en-US" altLang="zh-TW" dirty="0" err="1"/>
              <a:t>i_rst</a:t>
            </a:r>
            <a:r>
              <a:rPr lang="zh-TW" altLang="en-US" dirty="0"/>
              <a:t> </a:t>
            </a:r>
            <a:r>
              <a:rPr lang="en-US" altLang="zh-TW" dirty="0"/>
              <a:t>(SW1</a:t>
            </a:r>
            <a:r>
              <a:rPr lang="zh-TW" altLang="en-US" dirty="0"/>
              <a:t>重置</a:t>
            </a:r>
            <a:r>
              <a:rPr lang="en-US" altLang="zh-TW" dirty="0"/>
              <a:t>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78497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8286</TotalTime>
  <Words>137</Words>
  <Application>Microsoft Office PowerPoint</Application>
  <PresentationFormat>寬螢幕</PresentationFormat>
  <Paragraphs>38</Paragraphs>
  <Slides>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雞排 五香</dc:creator>
  <cp:lastModifiedBy>雞排 五香</cp:lastModifiedBy>
  <cp:revision>10</cp:revision>
  <dcterms:created xsi:type="dcterms:W3CDTF">2025-11-19T12:35:50Z</dcterms:created>
  <dcterms:modified xsi:type="dcterms:W3CDTF">2025-12-11T15:57:39Z</dcterms:modified>
</cp:coreProperties>
</file>

<file path=docProps/thumbnail.jpeg>
</file>